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9144000"/>
  <p:notesSz cx="6858000" cy="9144000"/>
  <p:embeddedFontLst>
    <p:embeddedFont>
      <p:font typeface="Franklin Gothic"/>
      <p:bold r:id="rId22"/>
    </p:embeddedFont>
    <p:embeddedFont>
      <p:font typeface="Bebas Neue"/>
      <p:regular r:id="rId23"/>
    </p:embeddedFont>
    <p:embeddedFont>
      <p:font typeface="Roboto Condensed"/>
      <p:regular r:id="rId24"/>
      <p:bold r:id="rId25"/>
      <p:italic r:id="rId26"/>
      <p:boldItalic r:id="rId27"/>
    </p:embeddedFont>
    <p:embeddedFont>
      <p:font typeface="Roboto Mon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2" roundtripDataSignature="AMtx7mgOVl5uM9NWqn74wlLzu35sQqze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FranklinGothic-bold.fntdata"/><Relationship Id="rId21" Type="http://schemas.openxmlformats.org/officeDocument/2006/relationships/slide" Target="slides/slide16.xml"/><Relationship Id="rId24" Type="http://schemas.openxmlformats.org/officeDocument/2006/relationships/font" Target="fonts/RobotoCondensed-regular.fntdata"/><Relationship Id="rId23" Type="http://schemas.openxmlformats.org/officeDocument/2006/relationships/font" Target="fonts/BebasNeu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Condensed-italic.fntdata"/><Relationship Id="rId25" Type="http://schemas.openxmlformats.org/officeDocument/2006/relationships/font" Target="fonts/RobotoCondensed-bold.fntdata"/><Relationship Id="rId28" Type="http://schemas.openxmlformats.org/officeDocument/2006/relationships/font" Target="fonts/RobotoMono-regular.fntdata"/><Relationship Id="rId27" Type="http://schemas.openxmlformats.org/officeDocument/2006/relationships/font" Target="fonts/RobotoCondense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d4985f738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0d4985f73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0d4985f738_0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d4985f738_1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0d4985f73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0d4985f738_1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d4985f738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0d4985f73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0d4985f738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d4985f738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0d4985f73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0d4985f738_0_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d4985f738_0_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0d4985f73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0d4985f738_0_1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0d4985f738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0d4985f73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0d4985f738_0_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0d4985f738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0d4985f73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0d4985f738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d4985f738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0d4985f73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0d4985f738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d4985f738_0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0d4985f73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0d4985f738_0_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0d4985f738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0d4985f73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30d4985f738_0_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d4985f738_0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d4985f73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0d4985f738_0_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d4985f738_0_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0d4985f73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0d4985f738_0_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d4985f738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0d4985f73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0d4985f738_0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bg>
      <p:bgPr>
        <a:solidFill>
          <a:schemeClr val="dk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"/>
          <p:cNvSpPr/>
          <p:nvPr/>
        </p:nvSpPr>
        <p:spPr>
          <a:xfrm flipH="1">
            <a:off x="-1" y="0"/>
            <a:ext cx="4629587" cy="6858000"/>
          </a:xfrm>
          <a:custGeom>
            <a:rect b="b" l="l" r="r" t="t"/>
            <a:pathLst>
              <a:path extrusionOk="0" h="6858000" w="6172782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" y="11958"/>
            <a:ext cx="4518116" cy="6840855"/>
          </a:xfrm>
          <a:custGeom>
            <a:rect b="b" l="l" r="r" t="t"/>
            <a:pathLst>
              <a:path extrusionOk="0" h="6858000" w="6024154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6" name="Google Shape;1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9"/>
          <p:cNvSpPr txBox="1"/>
          <p:nvPr>
            <p:ph idx="1" type="subTitle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4800">
                <a:solidFill>
                  <a:srgbClr val="FFFFFF"/>
                </a:solidFill>
              </a:defRPr>
            </a:lvl2pPr>
            <a:lvl3pPr lvl="2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4800">
                <a:solidFill>
                  <a:srgbClr val="FFFFFF"/>
                </a:solidFill>
              </a:defRPr>
            </a:lvl3pPr>
            <a:lvl4pPr lvl="3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4800">
                <a:solidFill>
                  <a:srgbClr val="FFFFFF"/>
                </a:solidFill>
              </a:defRPr>
            </a:lvl4pPr>
            <a:lvl5pPr lvl="4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4800">
                <a:solidFill>
                  <a:srgbClr val="FFFFFF"/>
                </a:solidFill>
              </a:defRPr>
            </a:lvl5pPr>
            <a:lvl6pPr lvl="5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4800">
                <a:solidFill>
                  <a:srgbClr val="FFFFFF"/>
                </a:solidFill>
              </a:defRPr>
            </a:lvl6pPr>
            <a:lvl7pPr lvl="6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b="1" sz="4800">
                <a:solidFill>
                  <a:srgbClr val="FFFFFF"/>
                </a:solidFill>
              </a:defRPr>
            </a:lvl7pPr>
            <a:lvl8pPr lvl="7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b="1" sz="4800">
                <a:solidFill>
                  <a:srgbClr val="FFFFFF"/>
                </a:solidFill>
              </a:defRPr>
            </a:lvl8pPr>
            <a:lvl9pPr lvl="8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9"/>
          <p:cNvSpPr txBox="1"/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0">
  <p:cSld name="Encabezado de sección 10">
    <p:bg>
      <p:bgPr>
        <a:solidFill>
          <a:srgbClr val="733814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persona, foto, hombre, mujer&#10;&#10;Descripción generada automáticamente" id="65" name="Google Shape;65;p18"/>
          <p:cNvPicPr preferRelativeResize="0"/>
          <p:nvPr/>
        </p:nvPicPr>
        <p:blipFill rotWithShape="1">
          <a:blip r:embed="rId3">
            <a:alphaModFix/>
          </a:blip>
          <a:srcRect b="0" l="0" r="16350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6" name="Google Shape;66;p18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784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1">
  <p:cSld name="Encabezado de sección 11">
    <p:bg>
      <p:bgPr>
        <a:solidFill>
          <a:srgbClr val="6C7A8A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70" name="Google Shape;70;p19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1" name="Google Shape;71;p19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784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">
  <p:cSld name="Título y objetos 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4" name="Google Shape;74;p20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rgbClr val="818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0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0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77" name="Google Shape;7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79" name="Google Shape;79;p20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L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pic>
        <p:nvPicPr>
          <p:cNvPr id="82" name="Google Shape;8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1"/>
          <p:cNvSpPr txBox="1"/>
          <p:nvPr>
            <p:ph idx="2" type="body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sp>
        <p:nvSpPr>
          <p:cNvPr id="84" name="Google Shape;84;p21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1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1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7" name="Google Shape;87;p21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2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L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>
  <p:cSld name="1_En blanco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L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 type="title">
  <p:cSld name="TITL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type="ctrTitle"/>
          </p:nvPr>
        </p:nvSpPr>
        <p:spPr>
          <a:xfrm>
            <a:off x="642910" y="92867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" type="subTitle"/>
          </p:nvPr>
        </p:nvSpPr>
        <p:spPr>
          <a:xfrm>
            <a:off x="1371600" y="4929198"/>
            <a:ext cx="6400800" cy="7096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>
                <a:solidFill>
                  <a:srgbClr val="898B90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98B90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>
                <a:solidFill>
                  <a:srgbClr val="898B90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rgbClr val="898B90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98B90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>
                <a:solidFill>
                  <a:srgbClr val="898B90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98B90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>
                <a:solidFill>
                  <a:srgbClr val="898B90"/>
                </a:solidFill>
              </a:defRPr>
            </a:lvl9pPr>
          </a:lstStyle>
          <a:p/>
        </p:txBody>
      </p:sp>
      <p:sp>
        <p:nvSpPr>
          <p:cNvPr id="96" name="Google Shape;96;p2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4000" cap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000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800">
                <a:solidFill>
                  <a:srgbClr val="898B9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898B9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898B9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98B90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898B90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400">
                <a:solidFill>
                  <a:srgbClr val="898B90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898B90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1400">
                <a:solidFill>
                  <a:srgbClr val="898B90"/>
                </a:solidFill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108" name="Google Shape;108;p2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rgbClr val="9B710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2">
  <p:cSld name="Título y objetos 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0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0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24" name="Google Shape;24;p10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" name="Google Shape;25;p10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L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3">
  <p:cSld name="Encabezado de sección 3">
    <p:bg>
      <p:bgPr>
        <a:solidFill>
          <a:schemeClr val="accent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30" name="Google Shape;30;p11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1" name="Google Shape;31;p11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784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4">
  <p:cSld name="Encabezado de sección 4">
    <p:bg>
      <p:bgPr>
        <a:solidFill>
          <a:schemeClr val="accent3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persona, foto, hombre, mujer&#10;&#10;Descripción generada automáticamente" id="35" name="Google Shape;35;p12"/>
          <p:cNvPicPr preferRelativeResize="0"/>
          <p:nvPr/>
        </p:nvPicPr>
        <p:blipFill rotWithShape="1">
          <a:blip r:embed="rId3">
            <a:alphaModFix/>
          </a:blip>
          <a:srcRect b="0" l="0" r="16350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6" name="Google Shape;36;p12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784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5">
  <p:cSld name="Encabezado de sección 5">
    <p:bg>
      <p:bgPr>
        <a:solidFill>
          <a:schemeClr val="accent4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Google Shape;3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40" name="Google Shape;40;p13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1" name="Google Shape;41;p13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784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6">
  <p:cSld name="Encabezado de sección 6">
    <p:bg>
      <p:bgPr>
        <a:solidFill>
          <a:schemeClr val="lt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persona, foto, hombre, mujer&#10;&#10;Descripción generada automáticamente" id="45" name="Google Shape;45;p14"/>
          <p:cNvPicPr preferRelativeResize="0"/>
          <p:nvPr/>
        </p:nvPicPr>
        <p:blipFill rotWithShape="1">
          <a:blip r:embed="rId3">
            <a:alphaModFix/>
          </a:blip>
          <a:srcRect b="0" l="0" r="16350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6" name="Google Shape;46;p14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784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7">
  <p:cSld name="Encabezado de sección 7">
    <p:bg>
      <p:bgPr>
        <a:solidFill>
          <a:schemeClr val="dk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  <p:sp>
        <p:nvSpPr>
          <p:cNvPr id="49" name="Google Shape;49;p15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51" name="Google Shape;51;p15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8">
  <p:cSld name="Encabezado de sección 8">
    <p:bg>
      <p:bgPr>
        <a:solidFill>
          <a:schemeClr val="accent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persona, foto, hombre, mujer&#10;&#10;Descripción generada automáticamente" id="54" name="Google Shape;54;p16"/>
          <p:cNvPicPr preferRelativeResize="0"/>
          <p:nvPr/>
        </p:nvPicPr>
        <p:blipFill rotWithShape="1">
          <a:blip r:embed="rId2">
            <a:alphaModFix/>
          </a:blip>
          <a:srcRect b="0" l="0" r="16350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5" name="Google Shape;5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6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784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9">
  <p:cSld name="Encabezado de sección 9">
    <p:bg>
      <p:bgPr>
        <a:solidFill>
          <a:schemeClr val="accent6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60" name="Google Shape;60;p17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1" name="Google Shape;61;p17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784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b="0" i="0" sz="24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b="0"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b="0"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b="0"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b="0" i="0" sz="14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b="0"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b="0"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b="0"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b="0"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2" type="sldNum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7A8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12" name="Google Shape;12;p8"/>
          <p:cNvSpPr txBox="1"/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"/>
          <p:cNvSpPr txBox="1"/>
          <p:nvPr>
            <p:ph type="title"/>
          </p:nvPr>
        </p:nvSpPr>
        <p:spPr>
          <a:xfrm>
            <a:off x="4421100" y="2339975"/>
            <a:ext cx="47229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-CL"/>
              <a:t>Gestión Vecinal Villa Inca (GVVI)</a:t>
            </a:r>
            <a:endParaRPr/>
          </a:p>
        </p:txBody>
      </p:sp>
      <p:sp>
        <p:nvSpPr>
          <p:cNvPr id="115" name="Google Shape;115;p1"/>
          <p:cNvSpPr txBox="1"/>
          <p:nvPr/>
        </p:nvSpPr>
        <p:spPr>
          <a:xfrm>
            <a:off x="4185950" y="5316600"/>
            <a:ext cx="49581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CL" sz="15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Integrantes:	Miguel Donoso</a:t>
            </a:r>
            <a:endParaRPr b="0" i="0" sz="15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CL" sz="15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Diego Canales</a:t>
            </a:r>
            <a:endParaRPr b="0" i="0" sz="15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CL" sz="15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Profesor: 		Carlos Correa</a:t>
            </a:r>
            <a:endParaRPr b="0" i="0" sz="15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CL" sz="15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Asignatura: 	Capstone 003D</a:t>
            </a:r>
            <a:endParaRPr b="0" i="0" sz="15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d4985f738_0_29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Evidencias</a:t>
            </a:r>
            <a:endParaRPr/>
          </a:p>
        </p:txBody>
      </p:sp>
      <p:pic>
        <p:nvPicPr>
          <p:cNvPr id="179" name="Google Shape;179;g30d4985f738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8125"/>
            <a:ext cx="8839202" cy="4739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d4985f738_1_6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Evidencias</a:t>
            </a:r>
            <a:endParaRPr/>
          </a:p>
        </p:txBody>
      </p:sp>
      <p:pic>
        <p:nvPicPr>
          <p:cNvPr id="186" name="Google Shape;186;g30d4985f738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8125"/>
            <a:ext cx="8839197" cy="4643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d4985f738_1_0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Evidencias</a:t>
            </a:r>
            <a:endParaRPr/>
          </a:p>
        </p:txBody>
      </p:sp>
      <p:pic>
        <p:nvPicPr>
          <p:cNvPr id="193" name="Google Shape;193;g30d4985f738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8125"/>
            <a:ext cx="8839197" cy="4662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d4985f738_0_36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Evidencias</a:t>
            </a:r>
            <a:endParaRPr/>
          </a:p>
        </p:txBody>
      </p:sp>
      <p:pic>
        <p:nvPicPr>
          <p:cNvPr id="200" name="Google Shape;200;g30d4985f738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8125"/>
            <a:ext cx="8839199" cy="4597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d4985f738_0_111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Base de datos</a:t>
            </a:r>
            <a:endParaRPr/>
          </a:p>
        </p:txBody>
      </p:sp>
      <p:pic>
        <p:nvPicPr>
          <p:cNvPr id="207" name="Google Shape;207;g30d4985f738_0_111"/>
          <p:cNvPicPr preferRelativeResize="0"/>
          <p:nvPr/>
        </p:nvPicPr>
        <p:blipFill rotWithShape="1">
          <a:blip r:embed="rId3">
            <a:alphaModFix/>
          </a:blip>
          <a:srcRect b="0" l="25528" r="0" t="0"/>
          <a:stretch/>
        </p:blipFill>
        <p:spPr>
          <a:xfrm>
            <a:off x="774025" y="1340025"/>
            <a:ext cx="7595949" cy="45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0d4985f738_0_50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CRUD</a:t>
            </a:r>
            <a:endParaRPr/>
          </a:p>
        </p:txBody>
      </p:sp>
      <p:pic>
        <p:nvPicPr>
          <p:cNvPr id="214" name="Google Shape;214;g30d4985f738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2575"/>
            <a:ext cx="8839197" cy="37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CL"/>
              <a:t>Fin de la </a:t>
            </a:r>
            <a:r>
              <a:rPr lang="es-CL"/>
              <a:t>presentación</a:t>
            </a:r>
            <a:endParaRPr/>
          </a:p>
        </p:txBody>
      </p:sp>
      <p:pic>
        <p:nvPicPr>
          <p:cNvPr descr="http://www.clipartroo.com/images/33/group-talking-clipart-33811.png" id="221" name="Google Shape;22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6002" y="1852011"/>
            <a:ext cx="4711975" cy="31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CL"/>
              <a:t>Sprint #2</a:t>
            </a:r>
            <a:endParaRPr/>
          </a:p>
        </p:txBody>
      </p:sp>
      <p:pic>
        <p:nvPicPr>
          <p:cNvPr id="122" name="Google Shape;12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2075"/>
            <a:ext cx="8839202" cy="2693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0d4985f738_0_13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Requerimientos</a:t>
            </a:r>
            <a:endParaRPr/>
          </a:p>
        </p:txBody>
      </p:sp>
      <p:pic>
        <p:nvPicPr>
          <p:cNvPr id="129" name="Google Shape;129;g30d4985f738_0_13"/>
          <p:cNvPicPr preferRelativeResize="0"/>
          <p:nvPr/>
        </p:nvPicPr>
        <p:blipFill rotWithShape="1">
          <a:blip r:embed="rId3">
            <a:alphaModFix/>
          </a:blip>
          <a:srcRect b="0" l="527" r="0" t="0"/>
          <a:stretch/>
        </p:blipFill>
        <p:spPr>
          <a:xfrm>
            <a:off x="199250" y="1178125"/>
            <a:ext cx="8792350" cy="48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0d4985f738_0_22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Historias de usuario</a:t>
            </a:r>
            <a:endParaRPr/>
          </a:p>
        </p:txBody>
      </p:sp>
      <p:pic>
        <p:nvPicPr>
          <p:cNvPr id="136" name="Google Shape;136;g30d4985f738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8125"/>
            <a:ext cx="8839200" cy="4691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0d4985f738_0_76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Diagrama de actividad</a:t>
            </a:r>
            <a:endParaRPr/>
          </a:p>
        </p:txBody>
      </p:sp>
      <p:pic>
        <p:nvPicPr>
          <p:cNvPr id="143" name="Google Shape;143;g30d4985f738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75" y="1178125"/>
            <a:ext cx="4138013" cy="552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0d4985f738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963" y="1178125"/>
            <a:ext cx="3642748" cy="552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d4985f738_0_84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Diagrama de actividad</a:t>
            </a:r>
            <a:endParaRPr/>
          </a:p>
        </p:txBody>
      </p:sp>
      <p:pic>
        <p:nvPicPr>
          <p:cNvPr id="151" name="Google Shape;151;g30d4985f738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125" y="333675"/>
            <a:ext cx="5634089" cy="552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d4985f738_0_91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Modelo de procesos</a:t>
            </a:r>
            <a:endParaRPr/>
          </a:p>
        </p:txBody>
      </p:sp>
      <p:pic>
        <p:nvPicPr>
          <p:cNvPr id="158" name="Google Shape;158;g30d4985f738_0_91"/>
          <p:cNvPicPr preferRelativeResize="0"/>
          <p:nvPr/>
        </p:nvPicPr>
        <p:blipFill rotWithShape="1">
          <a:blip r:embed="rId3">
            <a:alphaModFix/>
          </a:blip>
          <a:srcRect b="47808" l="6961" r="957" t="1223"/>
          <a:stretch/>
        </p:blipFill>
        <p:spPr>
          <a:xfrm>
            <a:off x="272638" y="1593900"/>
            <a:ext cx="8598723" cy="3984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d4985f738_0_98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EDT</a:t>
            </a:r>
            <a:endParaRPr/>
          </a:p>
        </p:txBody>
      </p:sp>
      <p:pic>
        <p:nvPicPr>
          <p:cNvPr id="165" name="Google Shape;165;g30d4985f738_0_98"/>
          <p:cNvPicPr preferRelativeResize="0"/>
          <p:nvPr/>
        </p:nvPicPr>
        <p:blipFill rotWithShape="1">
          <a:blip r:embed="rId3">
            <a:alphaModFix/>
          </a:blip>
          <a:srcRect b="2219" l="0" r="0" t="0"/>
          <a:stretch/>
        </p:blipFill>
        <p:spPr>
          <a:xfrm>
            <a:off x="908250" y="1025725"/>
            <a:ext cx="7327502" cy="56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d4985f738_0_43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Evidencias</a:t>
            </a:r>
            <a:endParaRPr/>
          </a:p>
        </p:txBody>
      </p:sp>
      <p:pic>
        <p:nvPicPr>
          <p:cNvPr id="172" name="Google Shape;172;g30d4985f738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8125"/>
            <a:ext cx="8839200" cy="4769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1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